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" pitchFamily="2" charset="0"/>
      <p:regular r:id="rId15"/>
    </p:embeddedFont>
    <p:embeddedFont>
      <p:font typeface="Aileron" pitchFamily="2" charset="0"/>
      <p:regular r:id="rId16"/>
    </p:embeddedFont>
    <p:embeddedFont>
      <p:font typeface="Aileron Bold" pitchFamily="2" charset="0"/>
      <p:regular r:id="rId17"/>
    </p:embeddedFont>
    <p:embeddedFont>
      <p:font typeface="Arimo" panose="020B0604020202020204" pitchFamily="34" charset="0"/>
      <p:regular r:id="rId18"/>
    </p:embeddedFont>
    <p:embeddedFont>
      <p:font typeface="Arimo Bold" panose="020B0704020202020204" pitchFamily="34" charset="0"/>
      <p:regular r:id="rId19"/>
    </p:embeddedFont>
    <p:embeddedFont>
      <p:font typeface="Clear Sans" panose="020B0503030202020304" pitchFamily="34" charset="0"/>
      <p:regular r:id="rId20"/>
    </p:embeddedFont>
    <p:embeddedFont>
      <p:font typeface="Clear Sans Medium" panose="020B0603030202020304" pitchFamily="34" charset="0"/>
      <p:regular r:id="rId21"/>
    </p:embeddedFont>
    <p:embeddedFont>
      <p:font typeface="Poppins" panose="020B0502040504020204" pitchFamily="34" charset="0"/>
      <p:regular r:id="rId22"/>
    </p:embeddedFont>
    <p:embeddedFont>
      <p:font typeface="Poppins Bold" pitchFamily="2" charset="0"/>
      <p:regular r:id="rId23"/>
    </p:embeddedFont>
    <p:embeddedFont>
      <p:font typeface="Roboto" panose="02000000000000000000" pitchFamily="2" charset="0"/>
      <p:regular r:id="rId24"/>
    </p:embeddedFont>
    <p:embeddedFont>
      <p:font typeface="Saira Medium" pitchFamily="2" charset="0"/>
      <p:regular r:id="rId25"/>
    </p:embeddedFont>
    <p:embeddedFont>
      <p:font typeface="Yeseva One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8.fntdata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12" Type="http://schemas.openxmlformats.org/officeDocument/2006/relationships/image" Target="../media/image13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svg" /><Relationship Id="rId11" Type="http://schemas.openxmlformats.org/officeDocument/2006/relationships/image" Target="../media/image12.png" /><Relationship Id="rId5" Type="http://schemas.openxmlformats.org/officeDocument/2006/relationships/image" Target="../media/image6.png" /><Relationship Id="rId10" Type="http://schemas.openxmlformats.org/officeDocument/2006/relationships/image" Target="../media/image11.svg" /><Relationship Id="rId4" Type="http://schemas.openxmlformats.org/officeDocument/2006/relationships/image" Target="../media/image5.svg" /><Relationship Id="rId9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6.gif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145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5855026" y="1314767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62000" y="854816"/>
            <a:ext cx="10437762" cy="96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6146" b="1" dirty="0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Blockchain Technologies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98" y="1850994"/>
            <a:ext cx="944552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Transforming Industries with Innovation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8818595"/>
            <a:ext cx="586443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4000" b="1" dirty="0">
                <a:solidFill>
                  <a:srgbClr val="E5E0DF"/>
                </a:solidFill>
                <a:latin typeface="Arimo Bold"/>
                <a:ea typeface="Arimo Bold"/>
                <a:cs typeface="Arimo Bold"/>
                <a:sym typeface="Arimo Bold"/>
              </a:rPr>
              <a:t>By Khushi Shekhawat</a:t>
            </a:r>
          </a:p>
          <a:p>
            <a:pPr algn="l">
              <a:lnSpc>
                <a:spcPts val="3874"/>
              </a:lnSpc>
            </a:pPr>
            <a:r>
              <a:rPr lang="en-US" sz="4000" b="1" dirty="0">
                <a:solidFill>
                  <a:srgbClr val="E5E0DF"/>
                </a:solidFill>
                <a:latin typeface="Arimo Bold"/>
                <a:ea typeface="Arimo Bold"/>
                <a:cs typeface="Arimo Bold"/>
                <a:sym typeface="Arimo Bold"/>
              </a:rPr>
              <a:t>23fs20mca00031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6927" y="318462"/>
            <a:ext cx="17318491" cy="9640743"/>
            <a:chOff x="0" y="0"/>
            <a:chExt cx="4150732" cy="2310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0732" cy="2310602"/>
            </a:xfrm>
            <a:custGeom>
              <a:avLst/>
              <a:gdLst/>
              <a:ahLst/>
              <a:cxnLst/>
              <a:rect l="l" t="t" r="r" b="b"/>
              <a:pathLst>
                <a:path w="4150732" h="2310602">
                  <a:moveTo>
                    <a:pt x="12517" y="0"/>
                  </a:moveTo>
                  <a:lnTo>
                    <a:pt x="4138215" y="0"/>
                  </a:lnTo>
                  <a:cubicBezTo>
                    <a:pt x="4141535" y="0"/>
                    <a:pt x="4144719" y="1319"/>
                    <a:pt x="4147066" y="3666"/>
                  </a:cubicBezTo>
                  <a:cubicBezTo>
                    <a:pt x="4149413" y="6013"/>
                    <a:pt x="4150732" y="9197"/>
                    <a:pt x="4150732" y="12517"/>
                  </a:cubicBezTo>
                  <a:lnTo>
                    <a:pt x="4150732" y="2298085"/>
                  </a:lnTo>
                  <a:cubicBezTo>
                    <a:pt x="4150732" y="2304998"/>
                    <a:pt x="4145128" y="2310602"/>
                    <a:pt x="4138215" y="2310602"/>
                  </a:cubicBezTo>
                  <a:lnTo>
                    <a:pt x="12517" y="2310602"/>
                  </a:lnTo>
                  <a:cubicBezTo>
                    <a:pt x="5604" y="2310602"/>
                    <a:pt x="0" y="2304998"/>
                    <a:pt x="0" y="2298085"/>
                  </a:cubicBezTo>
                  <a:lnTo>
                    <a:pt x="0" y="12517"/>
                  </a:lnTo>
                  <a:cubicBezTo>
                    <a:pt x="0" y="5604"/>
                    <a:pt x="5604" y="0"/>
                    <a:pt x="125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4150732" cy="2491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3576" y="563745"/>
            <a:ext cx="9434628" cy="9150178"/>
          </a:xfrm>
          <a:custGeom>
            <a:avLst/>
            <a:gdLst/>
            <a:ahLst/>
            <a:cxnLst/>
            <a:rect l="l" t="t" r="r" b="b"/>
            <a:pathLst>
              <a:path w="9434628" h="9150178">
                <a:moveTo>
                  <a:pt x="0" y="0"/>
                </a:moveTo>
                <a:lnTo>
                  <a:pt x="9434628" y="0"/>
                </a:lnTo>
                <a:lnTo>
                  <a:pt x="9434628" y="9150178"/>
                </a:lnTo>
                <a:lnTo>
                  <a:pt x="0" y="9150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9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23628" y="563745"/>
            <a:ext cx="7199368" cy="8401287"/>
          </a:xfrm>
          <a:custGeom>
            <a:avLst/>
            <a:gdLst/>
            <a:ahLst/>
            <a:cxnLst/>
            <a:rect l="l" t="t" r="r" b="b"/>
            <a:pathLst>
              <a:path w="7199368" h="8401287">
                <a:moveTo>
                  <a:pt x="0" y="0"/>
                </a:moveTo>
                <a:lnTo>
                  <a:pt x="7199368" y="0"/>
                </a:lnTo>
                <a:lnTo>
                  <a:pt x="7199368" y="8401286"/>
                </a:lnTo>
                <a:lnTo>
                  <a:pt x="0" y="840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375209" y="8965851"/>
            <a:ext cx="5134305" cy="786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9"/>
              </a:lnSpc>
              <a:spcBef>
                <a:spcPct val="0"/>
              </a:spcBef>
            </a:pPr>
            <a:r>
              <a:rPr lang="en-US" sz="441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- 1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6927" y="318462"/>
            <a:ext cx="17318491" cy="9640743"/>
            <a:chOff x="0" y="0"/>
            <a:chExt cx="4150732" cy="2310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0732" cy="2310602"/>
            </a:xfrm>
            <a:custGeom>
              <a:avLst/>
              <a:gdLst/>
              <a:ahLst/>
              <a:cxnLst/>
              <a:rect l="l" t="t" r="r" b="b"/>
              <a:pathLst>
                <a:path w="4150732" h="2310602">
                  <a:moveTo>
                    <a:pt x="12517" y="0"/>
                  </a:moveTo>
                  <a:lnTo>
                    <a:pt x="4138215" y="0"/>
                  </a:lnTo>
                  <a:cubicBezTo>
                    <a:pt x="4141535" y="0"/>
                    <a:pt x="4144719" y="1319"/>
                    <a:pt x="4147066" y="3666"/>
                  </a:cubicBezTo>
                  <a:cubicBezTo>
                    <a:pt x="4149413" y="6013"/>
                    <a:pt x="4150732" y="9197"/>
                    <a:pt x="4150732" y="12517"/>
                  </a:cubicBezTo>
                  <a:lnTo>
                    <a:pt x="4150732" y="2298085"/>
                  </a:lnTo>
                  <a:cubicBezTo>
                    <a:pt x="4150732" y="2304998"/>
                    <a:pt x="4145128" y="2310602"/>
                    <a:pt x="4138215" y="2310602"/>
                  </a:cubicBezTo>
                  <a:lnTo>
                    <a:pt x="12517" y="2310602"/>
                  </a:lnTo>
                  <a:cubicBezTo>
                    <a:pt x="5604" y="2310602"/>
                    <a:pt x="0" y="2304998"/>
                    <a:pt x="0" y="2298085"/>
                  </a:cubicBezTo>
                  <a:lnTo>
                    <a:pt x="0" y="12517"/>
                  </a:lnTo>
                  <a:cubicBezTo>
                    <a:pt x="0" y="5604"/>
                    <a:pt x="5604" y="0"/>
                    <a:pt x="125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4150732" cy="2491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5911" y="523774"/>
            <a:ext cx="7675240" cy="9239451"/>
          </a:xfrm>
          <a:custGeom>
            <a:avLst/>
            <a:gdLst/>
            <a:ahLst/>
            <a:cxnLst/>
            <a:rect l="l" t="t" r="r" b="b"/>
            <a:pathLst>
              <a:path w="7675240" h="9239451">
                <a:moveTo>
                  <a:pt x="0" y="0"/>
                </a:moveTo>
                <a:lnTo>
                  <a:pt x="7675240" y="0"/>
                </a:lnTo>
                <a:lnTo>
                  <a:pt x="7675240" y="9239452"/>
                </a:lnTo>
                <a:lnTo>
                  <a:pt x="0" y="9239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32305" y="523774"/>
            <a:ext cx="9036709" cy="7713287"/>
          </a:xfrm>
          <a:custGeom>
            <a:avLst/>
            <a:gdLst/>
            <a:ahLst/>
            <a:cxnLst/>
            <a:rect l="l" t="t" r="r" b="b"/>
            <a:pathLst>
              <a:path w="9036709" h="7713287">
                <a:moveTo>
                  <a:pt x="0" y="0"/>
                </a:moveTo>
                <a:lnTo>
                  <a:pt x="9036709" y="0"/>
                </a:lnTo>
                <a:lnTo>
                  <a:pt x="9036709" y="7713287"/>
                </a:lnTo>
                <a:lnTo>
                  <a:pt x="0" y="771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744" b="-2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463115" y="8604892"/>
            <a:ext cx="5534601" cy="85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1"/>
              </a:lnSpc>
              <a:spcBef>
                <a:spcPct val="0"/>
              </a:spcBef>
            </a:pPr>
            <a:r>
              <a:rPr lang="en-US" sz="475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- 2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59109" y="1761251"/>
            <a:ext cx="9678094" cy="7497049"/>
          </a:xfrm>
          <a:custGeom>
            <a:avLst/>
            <a:gdLst/>
            <a:ahLst/>
            <a:cxnLst/>
            <a:rect l="l" t="t" r="r" b="b"/>
            <a:pathLst>
              <a:path w="9678094" h="7497049">
                <a:moveTo>
                  <a:pt x="0" y="0"/>
                </a:moveTo>
                <a:lnTo>
                  <a:pt x="9678094" y="0"/>
                </a:lnTo>
                <a:lnTo>
                  <a:pt x="9678094" y="7497049"/>
                </a:lnTo>
                <a:lnTo>
                  <a:pt x="0" y="7497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4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7762" y="371475"/>
            <a:ext cx="786269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Project Outcome</a:t>
            </a:r>
          </a:p>
        </p:txBody>
      </p:sp>
      <p:sp>
        <p:nvSpPr>
          <p:cNvPr id="5" name="Freeform 5"/>
          <p:cNvSpPr/>
          <p:nvPr/>
        </p:nvSpPr>
        <p:spPr>
          <a:xfrm>
            <a:off x="-7801370" y="2916884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84853" y="-2073151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87768" y="3238268"/>
            <a:ext cx="5101802" cy="5691678"/>
            <a:chOff x="0" y="0"/>
            <a:chExt cx="1563189" cy="17439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3189" cy="1743926"/>
            </a:xfrm>
            <a:custGeom>
              <a:avLst/>
              <a:gdLst/>
              <a:ahLst/>
              <a:cxnLst/>
              <a:rect l="l" t="t" r="r" b="b"/>
              <a:pathLst>
                <a:path w="1563189" h="1743926">
                  <a:moveTo>
                    <a:pt x="1438729" y="1743926"/>
                  </a:moveTo>
                  <a:lnTo>
                    <a:pt x="124460" y="1743926"/>
                  </a:lnTo>
                  <a:cubicBezTo>
                    <a:pt x="55880" y="1743926"/>
                    <a:pt x="0" y="1688046"/>
                    <a:pt x="0" y="16194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619466"/>
                  </a:lnTo>
                  <a:cubicBezTo>
                    <a:pt x="1563189" y="1688046"/>
                    <a:pt x="1507309" y="1743926"/>
                    <a:pt x="1438729" y="1743926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963" y="3571253"/>
            <a:ext cx="4201413" cy="5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  <a:spcBef>
                <a:spcPct val="0"/>
              </a:spcBef>
            </a:pPr>
            <a:r>
              <a:rPr lang="en-US" sz="3532" b="1" spc="-35">
                <a:solidFill>
                  <a:srgbClr val="6F809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7963" y="4412065"/>
            <a:ext cx="4201413" cy="385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318" spc="46">
                <a:solidFill>
                  <a:srgbClr val="3D4248"/>
                </a:solidFill>
                <a:latin typeface="Clear Sans"/>
                <a:ea typeface="Clear Sans"/>
                <a:cs typeface="Clear Sans"/>
                <a:sym typeface="Clear Sans"/>
              </a:rPr>
              <a:t>Blockchain technology is revolutionizing industries by offering unmatched security, transparency, and efficiency. From finance to healthcare and governance, its real-world applications are solving complex challenges and creating new opportunities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89645" y="3238268"/>
            <a:ext cx="5108709" cy="5618653"/>
            <a:chOff x="0" y="0"/>
            <a:chExt cx="1563189" cy="17192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3189" cy="1719224"/>
            </a:xfrm>
            <a:custGeom>
              <a:avLst/>
              <a:gdLst/>
              <a:ahLst/>
              <a:cxnLst/>
              <a:rect l="l" t="t" r="r" b="b"/>
              <a:pathLst>
                <a:path w="1563189" h="1719224">
                  <a:moveTo>
                    <a:pt x="1438729" y="1719224"/>
                  </a:moveTo>
                  <a:lnTo>
                    <a:pt x="124460" y="1719224"/>
                  </a:lnTo>
                  <a:cubicBezTo>
                    <a:pt x="55880" y="1719224"/>
                    <a:pt x="0" y="1663344"/>
                    <a:pt x="0" y="1594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594764"/>
                  </a:lnTo>
                  <a:cubicBezTo>
                    <a:pt x="1563189" y="1663344"/>
                    <a:pt x="1507309" y="1719224"/>
                    <a:pt x="1438729" y="1719224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94658" y="3238268"/>
            <a:ext cx="5108709" cy="5618653"/>
            <a:chOff x="0" y="0"/>
            <a:chExt cx="1563189" cy="17192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3189" cy="1719224"/>
            </a:xfrm>
            <a:custGeom>
              <a:avLst/>
              <a:gdLst/>
              <a:ahLst/>
              <a:cxnLst/>
              <a:rect l="l" t="t" r="r" b="b"/>
              <a:pathLst>
                <a:path w="1563189" h="1719224">
                  <a:moveTo>
                    <a:pt x="1438729" y="1719224"/>
                  </a:moveTo>
                  <a:lnTo>
                    <a:pt x="124460" y="1719224"/>
                  </a:lnTo>
                  <a:cubicBezTo>
                    <a:pt x="55880" y="1719224"/>
                    <a:pt x="0" y="1663344"/>
                    <a:pt x="0" y="15947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38729" y="0"/>
                  </a:lnTo>
                  <a:cubicBezTo>
                    <a:pt x="1507309" y="0"/>
                    <a:pt x="1563189" y="55880"/>
                    <a:pt x="1563189" y="124460"/>
                  </a:cubicBezTo>
                  <a:lnTo>
                    <a:pt x="1563189" y="1594764"/>
                  </a:lnTo>
                  <a:cubicBezTo>
                    <a:pt x="1563189" y="1663344"/>
                    <a:pt x="1507309" y="1719224"/>
                    <a:pt x="1438729" y="1719224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47725"/>
            <a:ext cx="428010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2908" y="3571794"/>
            <a:ext cx="4207100" cy="5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 b="1" spc="-35">
                <a:solidFill>
                  <a:srgbClr val="6F809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My Project’s Impact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45462" y="3571794"/>
            <a:ext cx="4207100" cy="5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 b="1" spc="-35">
                <a:solidFill>
                  <a:srgbClr val="6F8090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Looking Ahead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42908" y="4413744"/>
            <a:ext cx="4207100" cy="408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2211" spc="44">
                <a:solidFill>
                  <a:srgbClr val="3D4248"/>
                </a:solidFill>
                <a:latin typeface="Clear Sans"/>
                <a:ea typeface="Clear Sans"/>
                <a:cs typeface="Clear Sans"/>
                <a:sym typeface="Clear Sans"/>
              </a:rPr>
              <a:t>The decentralized e-voting system highlights the potential of blockchain in transforming democratic processes. By ensuring secure and transparent elections, this project demonstrates how blockchain can address long-standing issues in traditional voting systems.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45462" y="4371624"/>
            <a:ext cx="4207100" cy="429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</a:pPr>
            <a:r>
              <a:rPr lang="en-US" sz="2321" spc="46">
                <a:solidFill>
                  <a:srgbClr val="3D4248"/>
                </a:solidFill>
                <a:latin typeface="Clear Sans"/>
                <a:ea typeface="Clear Sans"/>
                <a:cs typeface="Clear Sans"/>
                <a:sym typeface="Clear Sans"/>
              </a:rPr>
              <a:t>My journey through blockchain basics, Solidity, SQL, frontend development, and tools like Ganache and MetaMask reflects the vast potential of this field. With further innovation, blockchain is poised to become a cornerstone of digital transformation globally</a:t>
            </a:r>
          </a:p>
        </p:txBody>
      </p:sp>
      <p:sp>
        <p:nvSpPr>
          <p:cNvPr id="16" name="Freeform 16"/>
          <p:cNvSpPr/>
          <p:nvPr/>
        </p:nvSpPr>
        <p:spPr>
          <a:xfrm>
            <a:off x="3995586" y="-5783690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347112" y="9258300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7749588" y="7917999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130961" y="3879819"/>
            <a:ext cx="1757665" cy="1207688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8133516" y="7564749"/>
            <a:ext cx="1752555" cy="1215092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8333306" y="5518632"/>
            <a:ext cx="2439568" cy="521776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331418" y="6637181"/>
            <a:ext cx="2443345" cy="503795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092950" y="3171019"/>
            <a:ext cx="6317590" cy="63175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04330" y="3872791"/>
            <a:ext cx="5427867" cy="5421082"/>
          </a:xfrm>
          <a:custGeom>
            <a:avLst/>
            <a:gdLst/>
            <a:ahLst/>
            <a:cxnLst/>
            <a:rect l="l" t="t" r="r" b="b"/>
            <a:pathLst>
              <a:path w="5427867" h="5421082">
                <a:moveTo>
                  <a:pt x="0" y="0"/>
                </a:moveTo>
                <a:lnTo>
                  <a:pt x="5427867" y="0"/>
                </a:lnTo>
                <a:lnTo>
                  <a:pt x="5427867" y="5421082"/>
                </a:lnTo>
                <a:lnTo>
                  <a:pt x="0" y="5421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577781" y="3655850"/>
            <a:ext cx="5347929" cy="534792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91615" y="3286028"/>
            <a:ext cx="4583222" cy="1178181"/>
            <a:chOff x="0" y="0"/>
            <a:chExt cx="1013318" cy="260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08348" y="5121959"/>
            <a:ext cx="153681" cy="15368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176791" y="4922492"/>
            <a:ext cx="4583222" cy="1178181"/>
            <a:chOff x="0" y="0"/>
            <a:chExt cx="1013318" cy="260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76791" y="6558956"/>
            <a:ext cx="4583222" cy="1178181"/>
            <a:chOff x="0" y="0"/>
            <a:chExt cx="1013318" cy="260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23985" y="7071742"/>
            <a:ext cx="202139" cy="20213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91615" y="8195420"/>
            <a:ext cx="4583222" cy="1178181"/>
            <a:chOff x="0" y="0"/>
            <a:chExt cx="1013318" cy="260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3318" cy="260488"/>
            </a:xfrm>
            <a:custGeom>
              <a:avLst/>
              <a:gdLst/>
              <a:ahLst/>
              <a:cxnLst/>
              <a:rect l="l" t="t" r="r" b="b"/>
              <a:pathLst>
                <a:path w="1013318" h="260488">
                  <a:moveTo>
                    <a:pt x="130244" y="0"/>
                  </a:moveTo>
                  <a:lnTo>
                    <a:pt x="883074" y="0"/>
                  </a:lnTo>
                  <a:cubicBezTo>
                    <a:pt x="917617" y="0"/>
                    <a:pt x="950745" y="13722"/>
                    <a:pt x="975171" y="38148"/>
                  </a:cubicBezTo>
                  <a:cubicBezTo>
                    <a:pt x="999596" y="62573"/>
                    <a:pt x="1013318" y="95701"/>
                    <a:pt x="1013318" y="130244"/>
                  </a:cubicBezTo>
                  <a:lnTo>
                    <a:pt x="1013318" y="130244"/>
                  </a:lnTo>
                  <a:cubicBezTo>
                    <a:pt x="1013318" y="202175"/>
                    <a:pt x="955006" y="260488"/>
                    <a:pt x="88307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013318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38809" y="8713783"/>
            <a:ext cx="202139" cy="20213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126124" y="5260513"/>
            <a:ext cx="3193036" cy="39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sz="254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Transparency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923985" y="5359294"/>
            <a:ext cx="202139" cy="20213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937739" y="3778750"/>
            <a:ext cx="202139" cy="20213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126124" y="6777758"/>
            <a:ext cx="3193036" cy="78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sz="254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Security and Immutability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43764" y="8415427"/>
            <a:ext cx="3193036" cy="78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sz="254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Automation through Smart Contracts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103959" y="5526863"/>
            <a:ext cx="4295571" cy="149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1"/>
              </a:lnSpc>
            </a:pPr>
            <a:r>
              <a:rPr lang="en-US" sz="422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</a:t>
            </a:r>
          </a:p>
          <a:p>
            <a:pPr algn="ctr">
              <a:lnSpc>
                <a:spcPts val="5911"/>
              </a:lnSpc>
              <a:spcBef>
                <a:spcPct val="0"/>
              </a:spcBef>
            </a:pPr>
            <a:r>
              <a:rPr lang="en-US" sz="422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60773" y="534368"/>
            <a:ext cx="4680759" cy="96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6146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Introduction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29489" y="3679969"/>
            <a:ext cx="3193036" cy="39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sz="254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Decentralization</a:t>
            </a:r>
          </a:p>
        </p:txBody>
      </p:sp>
      <p:sp>
        <p:nvSpPr>
          <p:cNvPr id="47" name="Freeform 47"/>
          <p:cNvSpPr/>
          <p:nvPr/>
        </p:nvSpPr>
        <p:spPr>
          <a:xfrm rot="2963628">
            <a:off x="-10725647" y="490448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 rot="6139958">
            <a:off x="-8584905" y="32109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0772874" y="-4413792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10" y="0"/>
                </a:lnTo>
                <a:lnTo>
                  <a:pt x="12112510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606379" y="1832118"/>
            <a:ext cx="17075241" cy="98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16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Blockchain is a decentralized, distributed digital ledger that records transactions securely and immutably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7243" y="589855"/>
            <a:ext cx="15126146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Why we use Blockchain Technology -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24950" y="2182118"/>
            <a:ext cx="38100" cy="7343626"/>
            <a:chOff x="0" y="0"/>
            <a:chExt cx="50800" cy="9791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800" cy="9791446"/>
            </a:xfrm>
            <a:custGeom>
              <a:avLst/>
              <a:gdLst/>
              <a:ahLst/>
              <a:cxnLst/>
              <a:rect l="l" t="t" r="r" b="b"/>
              <a:pathLst>
                <a:path w="50800" h="97914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6046"/>
                  </a:lnTo>
                  <a:cubicBezTo>
                    <a:pt x="50800" y="9780015"/>
                    <a:pt x="39370" y="9791446"/>
                    <a:pt x="25400" y="9791446"/>
                  </a:cubicBezTo>
                  <a:cubicBezTo>
                    <a:pt x="11430" y="9791446"/>
                    <a:pt x="0" y="9780015"/>
                    <a:pt x="0" y="9766046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00466" y="2786360"/>
            <a:ext cx="969913" cy="38100"/>
            <a:chOff x="0" y="0"/>
            <a:chExt cx="1293217" cy="50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17992" y="2479476"/>
            <a:ext cx="652016" cy="652016"/>
            <a:chOff x="0" y="0"/>
            <a:chExt cx="869355" cy="869355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69315" cy="869315"/>
            </a:xfrm>
            <a:custGeom>
              <a:avLst/>
              <a:gdLst/>
              <a:ahLst/>
              <a:cxnLst/>
              <a:rect l="l" t="t" r="r" b="b"/>
              <a:pathLst>
                <a:path w="869315" h="869315">
                  <a:moveTo>
                    <a:pt x="0" y="351536"/>
                  </a:moveTo>
                  <a:cubicBezTo>
                    <a:pt x="0" y="157353"/>
                    <a:pt x="157353" y="0"/>
                    <a:pt x="351536" y="0"/>
                  </a:cubicBez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cubicBezTo>
                    <a:pt x="711962" y="0"/>
                    <a:pt x="869315" y="157353"/>
                    <a:pt x="869315" y="351536"/>
                  </a:cubicBezTo>
                  <a:lnTo>
                    <a:pt x="869315" y="517779"/>
                  </a:lnTo>
                  <a:lnTo>
                    <a:pt x="850265" y="517779"/>
                  </a:lnTo>
                  <a:lnTo>
                    <a:pt x="869315" y="517779"/>
                  </a:lnTo>
                  <a:cubicBezTo>
                    <a:pt x="869315" y="711962"/>
                    <a:pt x="711962" y="869315"/>
                    <a:pt x="517779" y="869315"/>
                  </a:cubicBezTo>
                  <a:lnTo>
                    <a:pt x="517779" y="850265"/>
                  </a:lnTo>
                  <a:lnTo>
                    <a:pt x="517779" y="869315"/>
                  </a:lnTo>
                  <a:lnTo>
                    <a:pt x="351536" y="869315"/>
                  </a:lnTo>
                  <a:lnTo>
                    <a:pt x="351536" y="850265"/>
                  </a:lnTo>
                  <a:lnTo>
                    <a:pt x="351536" y="869315"/>
                  </a:lnTo>
                  <a:cubicBezTo>
                    <a:pt x="157353" y="869315"/>
                    <a:pt x="0" y="711962"/>
                    <a:pt x="0" y="517779"/>
                  </a:cubicBezTo>
                  <a:lnTo>
                    <a:pt x="0" y="351536"/>
                  </a:lnTo>
                  <a:lnTo>
                    <a:pt x="19050" y="351536"/>
                  </a:lnTo>
                  <a:lnTo>
                    <a:pt x="0" y="351536"/>
                  </a:lnTo>
                  <a:moveTo>
                    <a:pt x="38100" y="351536"/>
                  </a:moveTo>
                  <a:lnTo>
                    <a:pt x="38100" y="517779"/>
                  </a:lnTo>
                  <a:lnTo>
                    <a:pt x="19050" y="517779"/>
                  </a:lnTo>
                  <a:lnTo>
                    <a:pt x="38100" y="517779"/>
                  </a:lnTo>
                  <a:cubicBezTo>
                    <a:pt x="38100" y="690880"/>
                    <a:pt x="178435" y="831215"/>
                    <a:pt x="351536" y="831215"/>
                  </a:cubicBezTo>
                  <a:lnTo>
                    <a:pt x="517779" y="831215"/>
                  </a:lnTo>
                  <a:cubicBezTo>
                    <a:pt x="690880" y="831215"/>
                    <a:pt x="831215" y="690880"/>
                    <a:pt x="831215" y="517779"/>
                  </a:cubicBezTo>
                  <a:lnTo>
                    <a:pt x="831215" y="351536"/>
                  </a:lnTo>
                  <a:lnTo>
                    <a:pt x="850265" y="351536"/>
                  </a:lnTo>
                  <a:lnTo>
                    <a:pt x="831215" y="351536"/>
                  </a:lnTo>
                  <a:cubicBezTo>
                    <a:pt x="831215" y="178435"/>
                    <a:pt x="690880" y="38100"/>
                    <a:pt x="517779" y="38100"/>
                  </a:cubicBezTo>
                  <a:lnTo>
                    <a:pt x="351536" y="38100"/>
                  </a:lnTo>
                  <a:lnTo>
                    <a:pt x="351536" y="19050"/>
                  </a:lnTo>
                  <a:lnTo>
                    <a:pt x="351536" y="38100"/>
                  </a:lnTo>
                  <a:cubicBezTo>
                    <a:pt x="178435" y="38100"/>
                    <a:pt x="38100" y="178435"/>
                    <a:pt x="38100" y="351536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064302" y="2654796"/>
            <a:ext cx="159246" cy="35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55876" y="2440186"/>
            <a:ext cx="34639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Enhanced Security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9912" y="2963316"/>
            <a:ext cx="664993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Cryptographic methods ensure data integrity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17620" y="4171950"/>
            <a:ext cx="969913" cy="38100"/>
            <a:chOff x="0" y="0"/>
            <a:chExt cx="1293217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17992" y="3865066"/>
            <a:ext cx="652016" cy="652016"/>
            <a:chOff x="0" y="0"/>
            <a:chExt cx="869355" cy="869355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69315" cy="869315"/>
            </a:xfrm>
            <a:custGeom>
              <a:avLst/>
              <a:gdLst/>
              <a:ahLst/>
              <a:cxnLst/>
              <a:rect l="l" t="t" r="r" b="b"/>
              <a:pathLst>
                <a:path w="869315" h="869315">
                  <a:moveTo>
                    <a:pt x="0" y="351536"/>
                  </a:moveTo>
                  <a:cubicBezTo>
                    <a:pt x="0" y="157353"/>
                    <a:pt x="157353" y="0"/>
                    <a:pt x="351536" y="0"/>
                  </a:cubicBez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cubicBezTo>
                    <a:pt x="711962" y="0"/>
                    <a:pt x="869315" y="157353"/>
                    <a:pt x="869315" y="351536"/>
                  </a:cubicBezTo>
                  <a:lnTo>
                    <a:pt x="869315" y="517779"/>
                  </a:lnTo>
                  <a:lnTo>
                    <a:pt x="850265" y="517779"/>
                  </a:lnTo>
                  <a:lnTo>
                    <a:pt x="869315" y="517779"/>
                  </a:lnTo>
                  <a:cubicBezTo>
                    <a:pt x="869315" y="711962"/>
                    <a:pt x="711962" y="869315"/>
                    <a:pt x="517779" y="869315"/>
                  </a:cubicBezTo>
                  <a:lnTo>
                    <a:pt x="517779" y="850265"/>
                  </a:lnTo>
                  <a:lnTo>
                    <a:pt x="517779" y="869315"/>
                  </a:lnTo>
                  <a:lnTo>
                    <a:pt x="351536" y="869315"/>
                  </a:lnTo>
                  <a:lnTo>
                    <a:pt x="351536" y="850265"/>
                  </a:lnTo>
                  <a:lnTo>
                    <a:pt x="351536" y="869315"/>
                  </a:lnTo>
                  <a:cubicBezTo>
                    <a:pt x="157353" y="869315"/>
                    <a:pt x="0" y="711962"/>
                    <a:pt x="0" y="517779"/>
                  </a:cubicBezTo>
                  <a:lnTo>
                    <a:pt x="0" y="351536"/>
                  </a:lnTo>
                  <a:lnTo>
                    <a:pt x="19050" y="351536"/>
                  </a:lnTo>
                  <a:lnTo>
                    <a:pt x="0" y="351536"/>
                  </a:lnTo>
                  <a:moveTo>
                    <a:pt x="38100" y="351536"/>
                  </a:moveTo>
                  <a:lnTo>
                    <a:pt x="38100" y="517779"/>
                  </a:lnTo>
                  <a:lnTo>
                    <a:pt x="19050" y="517779"/>
                  </a:lnTo>
                  <a:lnTo>
                    <a:pt x="38100" y="517779"/>
                  </a:lnTo>
                  <a:cubicBezTo>
                    <a:pt x="38100" y="690880"/>
                    <a:pt x="178435" y="831215"/>
                    <a:pt x="351536" y="831215"/>
                  </a:cubicBezTo>
                  <a:lnTo>
                    <a:pt x="517779" y="831215"/>
                  </a:lnTo>
                  <a:cubicBezTo>
                    <a:pt x="690880" y="831215"/>
                    <a:pt x="831215" y="690880"/>
                    <a:pt x="831215" y="517779"/>
                  </a:cubicBezTo>
                  <a:lnTo>
                    <a:pt x="831215" y="351536"/>
                  </a:lnTo>
                  <a:lnTo>
                    <a:pt x="850265" y="351536"/>
                  </a:lnTo>
                  <a:lnTo>
                    <a:pt x="831215" y="351536"/>
                  </a:lnTo>
                  <a:cubicBezTo>
                    <a:pt x="831215" y="178435"/>
                    <a:pt x="690880" y="38100"/>
                    <a:pt x="517779" y="38100"/>
                  </a:cubicBezTo>
                  <a:lnTo>
                    <a:pt x="351536" y="38100"/>
                  </a:lnTo>
                  <a:lnTo>
                    <a:pt x="351536" y="19050"/>
                  </a:lnTo>
                  <a:lnTo>
                    <a:pt x="351536" y="38100"/>
                  </a:lnTo>
                  <a:cubicBezTo>
                    <a:pt x="178435" y="38100"/>
                    <a:pt x="38100" y="178435"/>
                    <a:pt x="38100" y="351536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16975" y="4040386"/>
            <a:ext cx="253901" cy="35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8149" y="3825776"/>
            <a:ext cx="34639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Transparency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8149" y="4348906"/>
            <a:ext cx="664993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All transactions are visible on the public ledger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0466" y="5418981"/>
            <a:ext cx="969913" cy="38100"/>
            <a:chOff x="0" y="0"/>
            <a:chExt cx="1293217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17992" y="5112098"/>
            <a:ext cx="652016" cy="652016"/>
            <a:chOff x="0" y="0"/>
            <a:chExt cx="869355" cy="869355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869315" cy="869315"/>
            </a:xfrm>
            <a:custGeom>
              <a:avLst/>
              <a:gdLst/>
              <a:ahLst/>
              <a:cxnLst/>
              <a:rect l="l" t="t" r="r" b="b"/>
              <a:pathLst>
                <a:path w="869315" h="869315">
                  <a:moveTo>
                    <a:pt x="0" y="351536"/>
                  </a:moveTo>
                  <a:cubicBezTo>
                    <a:pt x="0" y="157353"/>
                    <a:pt x="157353" y="0"/>
                    <a:pt x="351536" y="0"/>
                  </a:cubicBez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cubicBezTo>
                    <a:pt x="711962" y="0"/>
                    <a:pt x="869315" y="157353"/>
                    <a:pt x="869315" y="351536"/>
                  </a:cubicBezTo>
                  <a:lnTo>
                    <a:pt x="869315" y="517779"/>
                  </a:lnTo>
                  <a:lnTo>
                    <a:pt x="850265" y="517779"/>
                  </a:lnTo>
                  <a:lnTo>
                    <a:pt x="869315" y="517779"/>
                  </a:lnTo>
                  <a:cubicBezTo>
                    <a:pt x="869315" y="711962"/>
                    <a:pt x="711962" y="869315"/>
                    <a:pt x="517779" y="869315"/>
                  </a:cubicBezTo>
                  <a:lnTo>
                    <a:pt x="517779" y="850265"/>
                  </a:lnTo>
                  <a:lnTo>
                    <a:pt x="517779" y="869315"/>
                  </a:lnTo>
                  <a:lnTo>
                    <a:pt x="351536" y="869315"/>
                  </a:lnTo>
                  <a:lnTo>
                    <a:pt x="351536" y="850265"/>
                  </a:lnTo>
                  <a:lnTo>
                    <a:pt x="351536" y="869315"/>
                  </a:lnTo>
                  <a:cubicBezTo>
                    <a:pt x="157353" y="869315"/>
                    <a:pt x="0" y="711962"/>
                    <a:pt x="0" y="517779"/>
                  </a:cubicBezTo>
                  <a:lnTo>
                    <a:pt x="0" y="351536"/>
                  </a:lnTo>
                  <a:lnTo>
                    <a:pt x="19050" y="351536"/>
                  </a:lnTo>
                  <a:lnTo>
                    <a:pt x="0" y="351536"/>
                  </a:lnTo>
                  <a:moveTo>
                    <a:pt x="38100" y="351536"/>
                  </a:moveTo>
                  <a:lnTo>
                    <a:pt x="38100" y="517779"/>
                  </a:lnTo>
                  <a:lnTo>
                    <a:pt x="19050" y="517779"/>
                  </a:lnTo>
                  <a:lnTo>
                    <a:pt x="38100" y="517779"/>
                  </a:lnTo>
                  <a:cubicBezTo>
                    <a:pt x="38100" y="690880"/>
                    <a:pt x="178435" y="831215"/>
                    <a:pt x="351536" y="831215"/>
                  </a:cubicBezTo>
                  <a:lnTo>
                    <a:pt x="517779" y="831215"/>
                  </a:lnTo>
                  <a:cubicBezTo>
                    <a:pt x="690880" y="831215"/>
                    <a:pt x="831215" y="690880"/>
                    <a:pt x="831215" y="517779"/>
                  </a:cubicBezTo>
                  <a:lnTo>
                    <a:pt x="831215" y="351536"/>
                  </a:lnTo>
                  <a:lnTo>
                    <a:pt x="850265" y="351536"/>
                  </a:lnTo>
                  <a:lnTo>
                    <a:pt x="831215" y="351536"/>
                  </a:lnTo>
                  <a:cubicBezTo>
                    <a:pt x="831215" y="178435"/>
                    <a:pt x="690880" y="38100"/>
                    <a:pt x="517779" y="38100"/>
                  </a:cubicBezTo>
                  <a:lnTo>
                    <a:pt x="351536" y="38100"/>
                  </a:lnTo>
                  <a:lnTo>
                    <a:pt x="351536" y="19050"/>
                  </a:lnTo>
                  <a:lnTo>
                    <a:pt x="351536" y="38100"/>
                  </a:lnTo>
                  <a:cubicBezTo>
                    <a:pt x="178435" y="38100"/>
                    <a:pt x="38100" y="178435"/>
                    <a:pt x="38100" y="351536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018464" y="5287416"/>
            <a:ext cx="251072" cy="35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85184" y="5072806"/>
            <a:ext cx="353466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Immutability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9912" y="5595938"/>
            <a:ext cx="664993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Once data is recorded, it cannot be altered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417620" y="6666011"/>
            <a:ext cx="969913" cy="38100"/>
            <a:chOff x="0" y="0"/>
            <a:chExt cx="1293217" cy="50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17992" y="6359129"/>
            <a:ext cx="652016" cy="652016"/>
            <a:chOff x="0" y="0"/>
            <a:chExt cx="869355" cy="869355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869315" cy="869315"/>
            </a:xfrm>
            <a:custGeom>
              <a:avLst/>
              <a:gdLst/>
              <a:ahLst/>
              <a:cxnLst/>
              <a:rect l="l" t="t" r="r" b="b"/>
              <a:pathLst>
                <a:path w="869315" h="869315">
                  <a:moveTo>
                    <a:pt x="0" y="351536"/>
                  </a:moveTo>
                  <a:cubicBezTo>
                    <a:pt x="0" y="157353"/>
                    <a:pt x="157353" y="0"/>
                    <a:pt x="351536" y="0"/>
                  </a:cubicBez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cubicBezTo>
                    <a:pt x="711962" y="0"/>
                    <a:pt x="869315" y="157353"/>
                    <a:pt x="869315" y="351536"/>
                  </a:cubicBezTo>
                  <a:lnTo>
                    <a:pt x="869315" y="517779"/>
                  </a:lnTo>
                  <a:lnTo>
                    <a:pt x="850265" y="517779"/>
                  </a:lnTo>
                  <a:lnTo>
                    <a:pt x="869315" y="517779"/>
                  </a:lnTo>
                  <a:cubicBezTo>
                    <a:pt x="869315" y="711962"/>
                    <a:pt x="711962" y="869315"/>
                    <a:pt x="517779" y="869315"/>
                  </a:cubicBezTo>
                  <a:lnTo>
                    <a:pt x="517779" y="850265"/>
                  </a:lnTo>
                  <a:lnTo>
                    <a:pt x="517779" y="869315"/>
                  </a:lnTo>
                  <a:lnTo>
                    <a:pt x="351536" y="869315"/>
                  </a:lnTo>
                  <a:lnTo>
                    <a:pt x="351536" y="850265"/>
                  </a:lnTo>
                  <a:lnTo>
                    <a:pt x="351536" y="869315"/>
                  </a:lnTo>
                  <a:cubicBezTo>
                    <a:pt x="157353" y="869315"/>
                    <a:pt x="0" y="711962"/>
                    <a:pt x="0" y="517779"/>
                  </a:cubicBezTo>
                  <a:lnTo>
                    <a:pt x="0" y="351536"/>
                  </a:lnTo>
                  <a:lnTo>
                    <a:pt x="19050" y="351536"/>
                  </a:lnTo>
                  <a:lnTo>
                    <a:pt x="0" y="351536"/>
                  </a:lnTo>
                  <a:moveTo>
                    <a:pt x="38100" y="351536"/>
                  </a:moveTo>
                  <a:lnTo>
                    <a:pt x="38100" y="517779"/>
                  </a:lnTo>
                  <a:lnTo>
                    <a:pt x="19050" y="517779"/>
                  </a:lnTo>
                  <a:lnTo>
                    <a:pt x="38100" y="517779"/>
                  </a:lnTo>
                  <a:cubicBezTo>
                    <a:pt x="38100" y="690880"/>
                    <a:pt x="178435" y="831215"/>
                    <a:pt x="351536" y="831215"/>
                  </a:cubicBezTo>
                  <a:lnTo>
                    <a:pt x="517779" y="831215"/>
                  </a:lnTo>
                  <a:cubicBezTo>
                    <a:pt x="690880" y="831215"/>
                    <a:pt x="831215" y="690880"/>
                    <a:pt x="831215" y="517779"/>
                  </a:cubicBezTo>
                  <a:lnTo>
                    <a:pt x="831215" y="351536"/>
                  </a:lnTo>
                  <a:lnTo>
                    <a:pt x="850265" y="351536"/>
                  </a:lnTo>
                  <a:lnTo>
                    <a:pt x="831215" y="351536"/>
                  </a:lnTo>
                  <a:cubicBezTo>
                    <a:pt x="831215" y="178435"/>
                    <a:pt x="690880" y="38100"/>
                    <a:pt x="517779" y="38100"/>
                  </a:cubicBezTo>
                  <a:lnTo>
                    <a:pt x="351536" y="38100"/>
                  </a:lnTo>
                  <a:lnTo>
                    <a:pt x="351536" y="19050"/>
                  </a:lnTo>
                  <a:lnTo>
                    <a:pt x="351536" y="38100"/>
                  </a:lnTo>
                  <a:cubicBezTo>
                    <a:pt x="178435" y="38100"/>
                    <a:pt x="38100" y="178435"/>
                    <a:pt x="38100" y="351536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009980" y="6534447"/>
            <a:ext cx="268040" cy="35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4</a:t>
            </a:r>
          </a:p>
        </p:txBody>
      </p:sp>
      <p:sp>
        <p:nvSpPr>
          <p:cNvPr id="36" name="Freeform 36"/>
          <p:cNvSpPr/>
          <p:nvPr/>
        </p:nvSpPr>
        <p:spPr>
          <a:xfrm>
            <a:off x="11142801" y="4960094"/>
            <a:ext cx="11631106" cy="8361554"/>
          </a:xfrm>
          <a:custGeom>
            <a:avLst/>
            <a:gdLst/>
            <a:ahLst/>
            <a:cxnLst/>
            <a:rect l="l" t="t" r="r" b="b"/>
            <a:pathLst>
              <a:path w="11631106" h="8361554">
                <a:moveTo>
                  <a:pt x="0" y="0"/>
                </a:moveTo>
                <a:lnTo>
                  <a:pt x="11631106" y="0"/>
                </a:lnTo>
                <a:lnTo>
                  <a:pt x="11631106" y="8361554"/>
                </a:lnTo>
                <a:lnTo>
                  <a:pt x="0" y="836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0668149" y="6319838"/>
            <a:ext cx="415490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Decentralization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68149" y="6842969"/>
            <a:ext cx="664993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single point of failure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7900466" y="7913042"/>
            <a:ext cx="969913" cy="38100"/>
            <a:chOff x="0" y="0"/>
            <a:chExt cx="1293217" cy="50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817992" y="7606159"/>
            <a:ext cx="652016" cy="652016"/>
            <a:chOff x="0" y="0"/>
            <a:chExt cx="869355" cy="869355"/>
          </a:xfrm>
        </p:grpSpPr>
        <p:sp>
          <p:nvSpPr>
            <p:cNvPr id="42" name="Freeform 42"/>
            <p:cNvSpPr/>
            <p:nvPr/>
          </p:nvSpPr>
          <p:spPr>
            <a:xfrm>
              <a:off x="19050" y="190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03030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869315" cy="869315"/>
            </a:xfrm>
            <a:custGeom>
              <a:avLst/>
              <a:gdLst/>
              <a:ahLst/>
              <a:cxnLst/>
              <a:rect l="l" t="t" r="r" b="b"/>
              <a:pathLst>
                <a:path w="869315" h="869315">
                  <a:moveTo>
                    <a:pt x="0" y="351536"/>
                  </a:moveTo>
                  <a:cubicBezTo>
                    <a:pt x="0" y="157353"/>
                    <a:pt x="157353" y="0"/>
                    <a:pt x="351536" y="0"/>
                  </a:cubicBez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lnTo>
                    <a:pt x="517779" y="19050"/>
                  </a:lnTo>
                  <a:lnTo>
                    <a:pt x="517779" y="0"/>
                  </a:lnTo>
                  <a:cubicBezTo>
                    <a:pt x="711962" y="0"/>
                    <a:pt x="869315" y="157353"/>
                    <a:pt x="869315" y="351536"/>
                  </a:cubicBezTo>
                  <a:lnTo>
                    <a:pt x="869315" y="517779"/>
                  </a:lnTo>
                  <a:lnTo>
                    <a:pt x="850265" y="517779"/>
                  </a:lnTo>
                  <a:lnTo>
                    <a:pt x="869315" y="517779"/>
                  </a:lnTo>
                  <a:cubicBezTo>
                    <a:pt x="869315" y="711962"/>
                    <a:pt x="711962" y="869315"/>
                    <a:pt x="517779" y="869315"/>
                  </a:cubicBezTo>
                  <a:lnTo>
                    <a:pt x="517779" y="850265"/>
                  </a:lnTo>
                  <a:lnTo>
                    <a:pt x="517779" y="869315"/>
                  </a:lnTo>
                  <a:lnTo>
                    <a:pt x="351536" y="869315"/>
                  </a:lnTo>
                  <a:lnTo>
                    <a:pt x="351536" y="850265"/>
                  </a:lnTo>
                  <a:lnTo>
                    <a:pt x="351536" y="869315"/>
                  </a:lnTo>
                  <a:cubicBezTo>
                    <a:pt x="157353" y="869315"/>
                    <a:pt x="0" y="711962"/>
                    <a:pt x="0" y="517779"/>
                  </a:cubicBezTo>
                  <a:lnTo>
                    <a:pt x="0" y="351536"/>
                  </a:lnTo>
                  <a:lnTo>
                    <a:pt x="19050" y="351536"/>
                  </a:lnTo>
                  <a:lnTo>
                    <a:pt x="0" y="351536"/>
                  </a:lnTo>
                  <a:moveTo>
                    <a:pt x="38100" y="351536"/>
                  </a:moveTo>
                  <a:lnTo>
                    <a:pt x="38100" y="517779"/>
                  </a:lnTo>
                  <a:lnTo>
                    <a:pt x="19050" y="517779"/>
                  </a:lnTo>
                  <a:lnTo>
                    <a:pt x="38100" y="517779"/>
                  </a:lnTo>
                  <a:cubicBezTo>
                    <a:pt x="38100" y="690880"/>
                    <a:pt x="178435" y="831215"/>
                    <a:pt x="351536" y="831215"/>
                  </a:cubicBezTo>
                  <a:lnTo>
                    <a:pt x="517779" y="831215"/>
                  </a:lnTo>
                  <a:cubicBezTo>
                    <a:pt x="690880" y="831215"/>
                    <a:pt x="831215" y="690880"/>
                    <a:pt x="831215" y="517779"/>
                  </a:cubicBezTo>
                  <a:lnTo>
                    <a:pt x="831215" y="351536"/>
                  </a:lnTo>
                  <a:lnTo>
                    <a:pt x="850265" y="351536"/>
                  </a:lnTo>
                  <a:lnTo>
                    <a:pt x="831215" y="351536"/>
                  </a:lnTo>
                  <a:cubicBezTo>
                    <a:pt x="831215" y="178435"/>
                    <a:pt x="690880" y="38100"/>
                    <a:pt x="517779" y="38100"/>
                  </a:cubicBezTo>
                  <a:lnTo>
                    <a:pt x="351536" y="38100"/>
                  </a:lnTo>
                  <a:lnTo>
                    <a:pt x="351536" y="19050"/>
                  </a:lnTo>
                  <a:lnTo>
                    <a:pt x="351536" y="38100"/>
                  </a:lnTo>
                  <a:cubicBezTo>
                    <a:pt x="178435" y="38100"/>
                    <a:pt x="38100" y="178435"/>
                    <a:pt x="38100" y="351536"/>
                  </a:cubicBezTo>
                  <a:close/>
                </a:path>
              </a:pathLst>
            </a:custGeom>
            <a:solidFill>
              <a:srgbClr val="FC833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014891" y="7781479"/>
            <a:ext cx="258067" cy="35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55876" y="7566869"/>
            <a:ext cx="346397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1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Cost Efficiency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9912" y="8089999"/>
            <a:ext cx="6649939" cy="4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Reduces need for intermediaries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66800" y="3551337"/>
          <a:ext cx="16192500" cy="5787267"/>
        </p:xfrm>
        <a:graphic>
          <a:graphicData uri="http://schemas.openxmlformats.org/drawingml/2006/table">
            <a:tbl>
              <a:tblPr/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946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Supply Chain Management</a:t>
                      </a:r>
                      <a:endParaRPr lang="en-US" sz="1100"/>
                    </a:p>
                  </a:txBody>
                  <a:tcPr marL="171450" marR="171450" marT="171450" marB="171450" anchor="b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538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Finance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5E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Gaming and NFTs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77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Smart Cities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8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FFFFFF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Healthcare</a:t>
                      </a:r>
                      <a:endParaRPr lang="en-US" sz="1100"/>
                    </a:p>
                  </a:txBody>
                  <a:tcPr marL="171450" marR="171450" marT="171450" marB="171450" anchor="b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B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807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Tracking goods in real-time</a:t>
                      </a: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with blockchain ensures transparency.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Cryptocurrencies like Bitcoin and Ethereum have revolutionized digital transactions (DeFi)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Blockchain enables ownership of digital assets, including in-game items.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Blockchain automates systems for better governance.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Blockchain secures </a:t>
                      </a:r>
                      <a:r>
                        <a:rPr lang="en-US" sz="26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patient data management</a:t>
                      </a: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and improves interoperability.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983720" y="2827757"/>
            <a:ext cx="1322875" cy="1322875"/>
            <a:chOff x="0" y="0"/>
            <a:chExt cx="1763834" cy="176383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63834" cy="176383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59283" y="432306"/>
              <a:ext cx="845268" cy="899221"/>
            </a:xfrm>
            <a:custGeom>
              <a:avLst/>
              <a:gdLst/>
              <a:ahLst/>
              <a:cxnLst/>
              <a:rect l="l" t="t" r="r" b="b"/>
              <a:pathLst>
                <a:path w="845268" h="899221">
                  <a:moveTo>
                    <a:pt x="0" y="0"/>
                  </a:moveTo>
                  <a:lnTo>
                    <a:pt x="845268" y="0"/>
                  </a:lnTo>
                  <a:lnTo>
                    <a:pt x="845268" y="899221"/>
                  </a:lnTo>
                  <a:lnTo>
                    <a:pt x="0" y="8992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92545" y="2827757"/>
            <a:ext cx="1447159" cy="1447159"/>
            <a:chOff x="0" y="0"/>
            <a:chExt cx="1929545" cy="192954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5E8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76080" y="475189"/>
              <a:ext cx="977386" cy="979167"/>
            </a:xfrm>
            <a:custGeom>
              <a:avLst/>
              <a:gdLst/>
              <a:ahLst/>
              <a:cxnLst/>
              <a:rect l="l" t="t" r="r" b="b"/>
              <a:pathLst>
                <a:path w="977386" h="979167">
                  <a:moveTo>
                    <a:pt x="0" y="0"/>
                  </a:moveTo>
                  <a:lnTo>
                    <a:pt x="977386" y="0"/>
                  </a:lnTo>
                  <a:lnTo>
                    <a:pt x="977386" y="979167"/>
                  </a:lnTo>
                  <a:lnTo>
                    <a:pt x="0" y="979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30344" y="2827757"/>
            <a:ext cx="1447159" cy="1447159"/>
            <a:chOff x="0" y="0"/>
            <a:chExt cx="1929545" cy="192954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8AA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71870" y="485759"/>
              <a:ext cx="985806" cy="958027"/>
            </a:xfrm>
            <a:custGeom>
              <a:avLst/>
              <a:gdLst/>
              <a:ahLst/>
              <a:cxnLst/>
              <a:rect l="l" t="t" r="r" b="b"/>
              <a:pathLst>
                <a:path w="985806" h="958027">
                  <a:moveTo>
                    <a:pt x="0" y="0"/>
                  </a:moveTo>
                  <a:lnTo>
                    <a:pt x="985806" y="0"/>
                  </a:lnTo>
                  <a:lnTo>
                    <a:pt x="985806" y="958027"/>
                  </a:lnTo>
                  <a:lnTo>
                    <a:pt x="0" y="958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939628" y="2827757"/>
            <a:ext cx="1447159" cy="1447159"/>
            <a:chOff x="0" y="0"/>
            <a:chExt cx="1929545" cy="192954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B3C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480399" y="480399"/>
              <a:ext cx="968748" cy="968748"/>
            </a:xfrm>
            <a:custGeom>
              <a:avLst/>
              <a:gdLst/>
              <a:ahLst/>
              <a:cxnLst/>
              <a:rect l="l" t="t" r="r" b="b"/>
              <a:pathLst>
                <a:path w="968748" h="968748">
                  <a:moveTo>
                    <a:pt x="0" y="0"/>
                  </a:moveTo>
                  <a:lnTo>
                    <a:pt x="968748" y="0"/>
                  </a:lnTo>
                  <a:lnTo>
                    <a:pt x="968748" y="968748"/>
                  </a:lnTo>
                  <a:lnTo>
                    <a:pt x="0" y="96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01370" y="2827757"/>
            <a:ext cx="1447159" cy="1447159"/>
            <a:chOff x="0" y="0"/>
            <a:chExt cx="1929545" cy="192954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929545" cy="192954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777B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 flipH="1">
              <a:off x="402496" y="400444"/>
              <a:ext cx="1124554" cy="1128658"/>
            </a:xfrm>
            <a:custGeom>
              <a:avLst/>
              <a:gdLst/>
              <a:ahLst/>
              <a:cxnLst/>
              <a:rect l="l" t="t" r="r" b="b"/>
              <a:pathLst>
                <a:path w="1124554" h="1128658">
                  <a:moveTo>
                    <a:pt x="1124553" y="0"/>
                  </a:moveTo>
                  <a:lnTo>
                    <a:pt x="0" y="0"/>
                  </a:lnTo>
                  <a:lnTo>
                    <a:pt x="0" y="1128658"/>
                  </a:lnTo>
                  <a:lnTo>
                    <a:pt x="1124553" y="1128658"/>
                  </a:lnTo>
                  <a:lnTo>
                    <a:pt x="1124553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45158" y="990600"/>
            <a:ext cx="12540260" cy="85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Current Uses of Blockchain Technology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03983" y="2453514"/>
            <a:ext cx="4203560" cy="1272624"/>
            <a:chOff x="0" y="0"/>
            <a:chExt cx="860407" cy="2604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0407" cy="260488"/>
            </a:xfrm>
            <a:custGeom>
              <a:avLst/>
              <a:gdLst/>
              <a:ahLst/>
              <a:cxnLst/>
              <a:rect l="l" t="t" r="r" b="b"/>
              <a:pathLst>
                <a:path w="860407" h="260488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99181" y="5336842"/>
            <a:ext cx="2606686" cy="442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Data In 2021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003983" y="4507188"/>
            <a:ext cx="4203560" cy="1272624"/>
            <a:chOff x="0" y="0"/>
            <a:chExt cx="860407" cy="2604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0407" cy="260488"/>
            </a:xfrm>
            <a:custGeom>
              <a:avLst/>
              <a:gdLst/>
              <a:ahLst/>
              <a:cxnLst/>
              <a:rect l="l" t="t" r="r" b="b"/>
              <a:pathLst>
                <a:path w="860407" h="260488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03983" y="6560862"/>
            <a:ext cx="4203560" cy="1272624"/>
            <a:chOff x="0" y="0"/>
            <a:chExt cx="860407" cy="260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0407" cy="260488"/>
            </a:xfrm>
            <a:custGeom>
              <a:avLst/>
              <a:gdLst/>
              <a:ahLst/>
              <a:cxnLst/>
              <a:rect l="l" t="t" r="r" b="b"/>
              <a:pathLst>
                <a:path w="860407" h="260488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82546" y="6923740"/>
            <a:ext cx="3246434" cy="48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Voter anonymity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842984" y="3089826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8842984" y="5143500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8842984" y="7197174"/>
            <a:ext cx="2754945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488758" y="2980655"/>
            <a:ext cx="218342" cy="218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88758" y="5034329"/>
            <a:ext cx="218342" cy="218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488758" y="7088003"/>
            <a:ext cx="218342" cy="21834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5028295" y="-2149242"/>
            <a:ext cx="14585483" cy="1458548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3908961" y="-1029908"/>
            <a:ext cx="12346817" cy="1234681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30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-3616796" y="-529054"/>
            <a:ext cx="12531371" cy="12515707"/>
          </a:xfrm>
          <a:custGeom>
            <a:avLst/>
            <a:gdLst/>
            <a:ahLst/>
            <a:cxnLst/>
            <a:rect l="l" t="t" r="r" b="b"/>
            <a:pathLst>
              <a:path w="12531371" h="12515707">
                <a:moveTo>
                  <a:pt x="0" y="0"/>
                </a:moveTo>
                <a:lnTo>
                  <a:pt x="12531370" y="0"/>
                </a:lnTo>
                <a:lnTo>
                  <a:pt x="12531370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893715" y="5643074"/>
            <a:ext cx="6624304" cy="98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A blockchain-based solution to conduct secure, transparent elections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44888" y="3740825"/>
            <a:ext cx="5721959" cy="173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  <a:spcBef>
                <a:spcPct val="0"/>
              </a:spcBef>
            </a:pPr>
            <a:r>
              <a:rPr lang="en-US" sz="491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Decentralized Voting System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82546" y="4617654"/>
            <a:ext cx="3246434" cy="99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Real-time vote tallying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82546" y="2563979"/>
            <a:ext cx="3246434" cy="99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  <a:spcBef>
                <a:spcPct val="0"/>
              </a:spcBef>
            </a:pPr>
            <a:r>
              <a:rPr lang="en-US" sz="284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Immutable vote recording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482546" y="7632836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-8428868" y="593318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10" y="0"/>
                </a:lnTo>
                <a:lnTo>
                  <a:pt x="12112510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6481524">
            <a:off x="-6366518" y="-2789595"/>
            <a:ext cx="14212948" cy="15866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8540967">
            <a:off x="11020095" y="-3841942"/>
            <a:ext cx="8031035" cy="8016846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594818" y="3799591"/>
          <a:ext cx="15625967" cy="4454086"/>
        </p:xfrm>
        <a:graphic>
          <a:graphicData uri="http://schemas.openxmlformats.org/drawingml/2006/table">
            <a:tbl>
              <a:tblPr/>
              <a:tblGrid>
                <a:gridCol w="520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8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8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73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Traditional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Blockchain Voting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0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Susceptible to fraud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Highly secure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0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Transparency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Fully transparent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0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Lower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0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Accessibility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Physical presence needed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grandir"/>
                          <a:ea typeface="Agrandir"/>
                          <a:cs typeface="Agrandir"/>
                          <a:sym typeface="Agrandir"/>
                        </a:rPr>
                        <a:t>Remote voting enabled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847725"/>
            <a:ext cx="162306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Comparison with Traditional Voting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2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1053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999"/>
                        </a:lnSpc>
                        <a:spcBef>
                          <a:spcPct val="0"/>
                        </a:spcBef>
                      </a:pPr>
                      <a:r>
                        <a:rPr lang="en-US" sz="1999" b="1" u="none" strike="noStrike" spc="29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Understanding decentralization, ledgers, and cryptography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r>
                        <a:rPr lang="en-US" sz="1800" b="1" u="none" strike="noStrike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Writing and deploying smart contracts</a:t>
                      </a:r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800" b="1" u="none" strike="noStrike" spc="26">
                        <a:solidFill>
                          <a:srgbClr val="191919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r>
                        <a:rPr lang="en-US" sz="1800" b="1" u="none" strike="noStrike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Managing and querying relational databases for project backend</a:t>
                      </a:r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800" b="1" u="none" strike="noStrike" spc="26">
                        <a:solidFill>
                          <a:srgbClr val="191919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r>
                        <a:rPr lang="en-US" sz="1800" b="1" u="none" strike="noStrike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Creating a user-friendly interface for voters</a:t>
                      </a:r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800" b="1" u="none" strike="noStrike" spc="26">
                        <a:solidFill>
                          <a:srgbClr val="191919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r>
                        <a:rPr lang="en-US" sz="1800" b="1" u="none" strike="noStrike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 personal Ethereum blockchain for testing</a:t>
                      </a:r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800" b="1" u="none" strike="noStrike" spc="26">
                        <a:solidFill>
                          <a:srgbClr val="191919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r>
                        <a:rPr lang="en-US" sz="1800" b="1" u="none" strike="noStrike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Handling transactions and voter authentication.</a:t>
                      </a:r>
                    </a:p>
                    <a:p>
                      <a:pPr marL="0" lvl="0" indent="0" algn="ctr">
                        <a:lnSpc>
                          <a:spcPts val="2700"/>
                        </a:lnSpc>
                        <a:spcBef>
                          <a:spcPct val="0"/>
                        </a:spcBef>
                      </a:pPr>
                      <a:endParaRPr lang="en-US" sz="1800" b="1" u="none" strike="noStrike" spc="26">
                        <a:solidFill>
                          <a:srgbClr val="191919"/>
                        </a:solidFill>
                        <a:latin typeface="Aileron Bold"/>
                        <a:ea typeface="Aileron Bold"/>
                        <a:cs typeface="Aileron Bold"/>
                        <a:sym typeface="Aileron Bold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58419" cy="1483907"/>
            </a:xfrm>
            <a:custGeom>
              <a:avLst/>
              <a:gdLst/>
              <a:ahLst/>
              <a:cxnLst/>
              <a:rect l="l" t="t" r="r" b="b"/>
              <a:pathLst>
                <a:path w="5458419" h="1483907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563791"/>
            <a:ext cx="946844" cy="946844"/>
            <a:chOff x="0" y="0"/>
            <a:chExt cx="556826" cy="556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06063" y="5882882"/>
            <a:ext cx="792119" cy="47625"/>
          </a:xfrm>
          <a:prstGeom prst="line">
            <a:avLst/>
          </a:prstGeom>
          <a:ln w="47625" cap="flat">
            <a:solidFill>
              <a:srgbClr val="86EAE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293406" y="884521"/>
            <a:ext cx="946844" cy="946844"/>
            <a:chOff x="0" y="0"/>
            <a:chExt cx="556826" cy="5568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398901" y="2175480"/>
            <a:ext cx="735854" cy="47625"/>
          </a:xfrm>
          <a:prstGeom prst="line">
            <a:avLst/>
          </a:prstGeom>
          <a:ln w="47625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240464" y="1620375"/>
            <a:ext cx="946844" cy="946844"/>
            <a:chOff x="0" y="0"/>
            <a:chExt cx="556826" cy="556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C88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3345960" y="2911334"/>
            <a:ext cx="735854" cy="47625"/>
          </a:xfrm>
          <a:prstGeom prst="line">
            <a:avLst/>
          </a:prstGeom>
          <a:ln w="47625" cap="flat">
            <a:solidFill>
              <a:srgbClr val="1C88C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0187523" y="2356229"/>
            <a:ext cx="946844" cy="946844"/>
            <a:chOff x="0" y="0"/>
            <a:chExt cx="556826" cy="5568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8AF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10293019" y="3647188"/>
            <a:ext cx="735854" cy="47625"/>
          </a:xfrm>
          <a:prstGeom prst="line">
            <a:avLst/>
          </a:prstGeom>
          <a:ln w="47625" cap="flat">
            <a:solidFill>
              <a:srgbClr val="18AFD6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134582" y="3092083"/>
            <a:ext cx="946844" cy="946844"/>
            <a:chOff x="0" y="0"/>
            <a:chExt cx="556826" cy="55682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7240077" y="4383042"/>
            <a:ext cx="735854" cy="47625"/>
          </a:xfrm>
          <a:prstGeom prst="line">
            <a:avLst/>
          </a:prstGeom>
          <a:ln w="47625" cap="flat">
            <a:solidFill>
              <a:srgbClr val="37C9E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4081641" y="3827937"/>
            <a:ext cx="946844" cy="946844"/>
            <a:chOff x="0" y="0"/>
            <a:chExt cx="556826" cy="5568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4187136" y="5118895"/>
            <a:ext cx="735854" cy="47625"/>
          </a:xfrm>
          <a:prstGeom prst="line">
            <a:avLst/>
          </a:prstGeom>
          <a:ln w="47625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0660946" y="7808481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5396259" y="-4617811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10" y="0"/>
                </a:lnTo>
                <a:lnTo>
                  <a:pt x="12112510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028700" y="847725"/>
            <a:ext cx="162306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My Learning Journey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453" y="6769479"/>
            <a:ext cx="2959338" cy="32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20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Basics of Blockchain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75394" y="5796752"/>
            <a:ext cx="2959338" cy="32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20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Solidity Programming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128335" y="5103157"/>
            <a:ext cx="2959338" cy="34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2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SQL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81277" y="4393076"/>
            <a:ext cx="2959338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2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Frontend Development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34218" y="3657222"/>
            <a:ext cx="2959338" cy="34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2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Ganache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237531" y="2769703"/>
            <a:ext cx="2959338" cy="34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3"/>
              </a:lnSpc>
            </a:pPr>
            <a:r>
              <a:rPr lang="en-US" sz="2295" b="1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MetaMask Wallet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6927" y="1809393"/>
            <a:ext cx="17318491" cy="8149812"/>
            <a:chOff x="0" y="0"/>
            <a:chExt cx="4150732" cy="1953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0732" cy="1953270"/>
            </a:xfrm>
            <a:custGeom>
              <a:avLst/>
              <a:gdLst/>
              <a:ahLst/>
              <a:cxnLst/>
              <a:rect l="l" t="t" r="r" b="b"/>
              <a:pathLst>
                <a:path w="4150732" h="1953270">
                  <a:moveTo>
                    <a:pt x="12517" y="0"/>
                  </a:moveTo>
                  <a:lnTo>
                    <a:pt x="4138215" y="0"/>
                  </a:lnTo>
                  <a:cubicBezTo>
                    <a:pt x="4141535" y="0"/>
                    <a:pt x="4144719" y="1319"/>
                    <a:pt x="4147066" y="3666"/>
                  </a:cubicBezTo>
                  <a:cubicBezTo>
                    <a:pt x="4149413" y="6013"/>
                    <a:pt x="4150732" y="9197"/>
                    <a:pt x="4150732" y="12517"/>
                  </a:cubicBezTo>
                  <a:lnTo>
                    <a:pt x="4150732" y="1940753"/>
                  </a:lnTo>
                  <a:cubicBezTo>
                    <a:pt x="4150732" y="1947666"/>
                    <a:pt x="4145128" y="1953270"/>
                    <a:pt x="4138215" y="1953270"/>
                  </a:cubicBezTo>
                  <a:lnTo>
                    <a:pt x="12517" y="1953270"/>
                  </a:lnTo>
                  <a:cubicBezTo>
                    <a:pt x="5604" y="1953270"/>
                    <a:pt x="0" y="1947666"/>
                    <a:pt x="0" y="1940753"/>
                  </a:cubicBezTo>
                  <a:lnTo>
                    <a:pt x="0" y="12517"/>
                  </a:lnTo>
                  <a:cubicBezTo>
                    <a:pt x="0" y="5604"/>
                    <a:pt x="5604" y="0"/>
                    <a:pt x="125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4150732" cy="2134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97731" y="1973467"/>
            <a:ext cx="8408441" cy="6497431"/>
          </a:xfrm>
          <a:custGeom>
            <a:avLst/>
            <a:gdLst/>
            <a:ahLst/>
            <a:cxnLst/>
            <a:rect l="l" t="t" r="r" b="b"/>
            <a:pathLst>
              <a:path w="8408441" h="6497431">
                <a:moveTo>
                  <a:pt x="0" y="0"/>
                </a:moveTo>
                <a:lnTo>
                  <a:pt x="8408441" y="0"/>
                </a:lnTo>
                <a:lnTo>
                  <a:pt x="8408441" y="6497431"/>
                </a:lnTo>
                <a:lnTo>
                  <a:pt x="0" y="649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58337" y="1973467"/>
            <a:ext cx="8172075" cy="7821664"/>
          </a:xfrm>
          <a:custGeom>
            <a:avLst/>
            <a:gdLst/>
            <a:ahLst/>
            <a:cxnLst/>
            <a:rect l="l" t="t" r="r" b="b"/>
            <a:pathLst>
              <a:path w="8172075" h="7821664">
                <a:moveTo>
                  <a:pt x="0" y="0"/>
                </a:moveTo>
                <a:lnTo>
                  <a:pt x="8172075" y="0"/>
                </a:lnTo>
                <a:lnTo>
                  <a:pt x="8172075" y="7821664"/>
                </a:lnTo>
                <a:lnTo>
                  <a:pt x="0" y="782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7731" y="371475"/>
            <a:ext cx="469139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Workings...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0972" y="8755872"/>
            <a:ext cx="5721959" cy="87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  <a:spcBef>
                <a:spcPct val="0"/>
              </a:spcBef>
            </a:pPr>
            <a:r>
              <a:rPr lang="en-US" sz="491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Solidity Lang...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93616" y="412322"/>
            <a:ext cx="2618289" cy="861921"/>
          </a:xfrm>
          <a:custGeom>
            <a:avLst/>
            <a:gdLst/>
            <a:ahLst/>
            <a:cxnLst/>
            <a:rect l="l" t="t" r="r" b="b"/>
            <a:pathLst>
              <a:path w="2618289" h="861921">
                <a:moveTo>
                  <a:pt x="0" y="0"/>
                </a:moveTo>
                <a:lnTo>
                  <a:pt x="2618290" y="0"/>
                </a:lnTo>
                <a:lnTo>
                  <a:pt x="2618290" y="861921"/>
                </a:lnTo>
                <a:lnTo>
                  <a:pt x="0" y="86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2148" y="6908095"/>
            <a:ext cx="17404208" cy="3099068"/>
          </a:xfrm>
          <a:custGeom>
            <a:avLst/>
            <a:gdLst/>
            <a:ahLst/>
            <a:cxnLst/>
            <a:rect l="l" t="t" r="r" b="b"/>
            <a:pathLst>
              <a:path w="17404208" h="3099068">
                <a:moveTo>
                  <a:pt x="0" y="0"/>
                </a:moveTo>
                <a:lnTo>
                  <a:pt x="17404207" y="0"/>
                </a:lnTo>
                <a:lnTo>
                  <a:pt x="17404207" y="3099068"/>
                </a:lnTo>
                <a:lnTo>
                  <a:pt x="0" y="3099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5" b="-12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2148" y="253323"/>
            <a:ext cx="8040543" cy="6319635"/>
          </a:xfrm>
          <a:custGeom>
            <a:avLst/>
            <a:gdLst/>
            <a:ahLst/>
            <a:cxnLst/>
            <a:rect l="l" t="t" r="r" b="b"/>
            <a:pathLst>
              <a:path w="8040543" h="6319635">
                <a:moveTo>
                  <a:pt x="0" y="0"/>
                </a:moveTo>
                <a:lnTo>
                  <a:pt x="8040542" y="0"/>
                </a:lnTo>
                <a:lnTo>
                  <a:pt x="8040542" y="6319635"/>
                </a:lnTo>
                <a:lnTo>
                  <a:pt x="0" y="6319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92563" y="253323"/>
            <a:ext cx="5449659" cy="6319635"/>
          </a:xfrm>
          <a:custGeom>
            <a:avLst/>
            <a:gdLst/>
            <a:ahLst/>
            <a:cxnLst/>
            <a:rect l="l" t="t" r="r" b="b"/>
            <a:pathLst>
              <a:path w="5449659" h="6319635">
                <a:moveTo>
                  <a:pt x="0" y="0"/>
                </a:moveTo>
                <a:lnTo>
                  <a:pt x="5449660" y="0"/>
                </a:lnTo>
                <a:lnTo>
                  <a:pt x="5449660" y="6319635"/>
                </a:lnTo>
                <a:lnTo>
                  <a:pt x="0" y="6319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 rot="-5400000">
            <a:off x="14076260" y="2843462"/>
            <a:ext cx="4280105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SQL</a:t>
            </a:r>
          </a:p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392</Words>
  <Application>Microsoft Office PowerPoint</Application>
  <PresentationFormat>Custom</PresentationFormat>
  <Paragraphs>198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Technologies</dc:title>
  <cp:lastModifiedBy>khuushiiishekhawat@gmail.com</cp:lastModifiedBy>
  <cp:revision>4</cp:revision>
  <dcterms:created xsi:type="dcterms:W3CDTF">2006-08-16T00:00:00Z</dcterms:created>
  <dcterms:modified xsi:type="dcterms:W3CDTF">2025-04-02T10:49:13Z</dcterms:modified>
  <dc:identifier>DAGX8gFmcK0</dc:identifier>
</cp:coreProperties>
</file>